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0" r:id="rId6"/>
    <p:sldId id="259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81" autoAdjust="0"/>
    <p:restoredTop sz="94713" autoAdjust="0"/>
  </p:normalViewPr>
  <p:slideViewPr>
    <p:cSldViewPr>
      <p:cViewPr>
        <p:scale>
          <a:sx n="100" d="100"/>
          <a:sy n="100" d="100"/>
        </p:scale>
        <p:origin x="-196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661C-4BAC-4AFF-9881-1F3F81AFD01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6C47-DE11-42BD-AB9D-C34FDA2D2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4480" y="2071678"/>
            <a:ext cx="607223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Интернет-портфолио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старшего воспит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ателя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МБДОУ «Детский сад №2 «</a:t>
            </a:r>
            <a:r>
              <a:rPr lang="ru-RU" sz="3200" b="1" dirty="0" err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интар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3200" b="1" baseline="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ахмудовой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ймани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суповны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Tm="2391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07154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Педагогическая деятельность</a:t>
            </a:r>
          </a:p>
          <a:p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https://www.pozj.ru/images/img/ca98d2893a0223f72f85b7abac0af4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357982" cy="408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Участие на районном семинаре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старших  воспитателей на базе 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Муниципального бюджетного дошкольного образовательного учреждения «Детский сад № 13 «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itchFamily="66" charset="0"/>
              </a:rPr>
              <a:t>Ирс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»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г. Гудермес  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itchFamily="66" charset="0"/>
              </a:rPr>
              <a:t>Гудермесского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муниципального района»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8573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Мастер-класс  для педагогов</a:t>
            </a:r>
          </a:p>
          <a:p>
            <a:pPr algn="ctr">
              <a:buFontTx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«Использование нетрадиционной техники рисования – монотипия»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2643182"/>
            <a:ext cx="4143404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857752" y="2643182"/>
            <a:ext cx="407196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500042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Мастер-класс </a:t>
            </a: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педагогами ДОУ </a:t>
            </a: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«Использование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лего-конструирования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детьми дошкольного возраста» 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2571744"/>
            <a:ext cx="4143404" cy="34289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643438" y="2571744"/>
            <a:ext cx="4286280" cy="342902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00034" y="2285992"/>
            <a:ext cx="3714776" cy="3357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5072066" y="2357430"/>
            <a:ext cx="3714776" cy="3357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285984" y="85723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Деловая игра</a:t>
            </a:r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 педагогами ДОУ</a:t>
            </a:r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«Мозговой штурм» </a:t>
            </a:r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86322"/>
            <a:ext cx="3286148" cy="188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414340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857232"/>
            <a:ext cx="4000528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86322"/>
            <a:ext cx="3286148" cy="188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4282" y="928670"/>
            <a:ext cx="421484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786314" y="928670"/>
            <a:ext cx="414340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7143800" cy="569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52"/>
            <a:ext cx="3571900" cy="2945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329166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928934"/>
            <a:ext cx="3214709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3627143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0"/>
            <a:ext cx="3548086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071810"/>
            <a:ext cx="3857651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21442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 </a:t>
            </a:r>
          </a:p>
        </p:txBody>
      </p:sp>
      <p:pic>
        <p:nvPicPr>
          <p:cNvPr id="6148" name="Picture 4" descr="https://4.bp.blogspot.com/-ruWC94tCQpI/WsPE8PXe0XI/AAAAAAAAPjU/FjlSTTAmTm4n-QD18wsc2McfSQa487lBgCLcBGAs/s1600/%25D0%25B1%25D1%2583%25D0%25BA%25D0%25B5%25D1%2582%25D1%258B_DoV%2B%25281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59" y="2348270"/>
            <a:ext cx="5286413" cy="379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285984" y="428604"/>
            <a:ext cx="5357850" cy="50720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Мой взгляд на мир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 смысле жизни спросите меня,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Я вам отвечу, может быть, не сразу.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Не буду я искать крылатой фразы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 говорить о буднях бытия.  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 нас у каждого - свой смысл и цель,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Но самый главный смысл, конечно, дети!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Они за нас потом другим ответят,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Какими мы взрастили их теперь.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И, взрослым детям посмотрев в глаза,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Скажу себе: 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«Не зря живу на свете!»</a:t>
            </a: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 по щеке вдруг скатится слеза.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 повторю: 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«Мой смысл, конечно, дети!»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http://sch197.minsk.edu.by/ru/sm_full.aspx?guid=25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790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</a:t>
            </a:r>
          </a:p>
          <a:p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Мой девиз</a:t>
            </a: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214554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3200" b="1" i="1" dirty="0">
                <a:solidFill>
                  <a:srgbClr val="7030A0"/>
                </a:solidFill>
                <a:latin typeface="Monotype Corsiva" pitchFamily="66" charset="0"/>
              </a:rPr>
              <a:t>Любить - значит жить жизнью того, кого 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любишь»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" name="Picture 2" descr="http://pandia.ru/text/78/205/images/image001_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64333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0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Эссе  «Миссия старшего воспитателя»</a:t>
            </a: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Э.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Хаббард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говорил: "Цель обучения ребенка состоит в том, чтобы сделать его способным развиваться без помощи учителя".  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Я считаю основной целью старшего воспитателя - мотивацию педагогов к самостоятельному профессиональному развитию и самосовершенствованию,  для поднятия на более высокую ступень педагогического труда.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Старший воспитатель должен быть впереди, первым осваивать инновационные технологии, нетрадиционные методы и вести за собой остальных.  Старший воспитатель является лицом коллектива, поэтому на нем лежит большая ответственность.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Высокая миссия старшего воспитателя состоит в наставничестве. Ставить цель перед коллективом в целом и каждым педагогом в частности, планировать работу учреждения, анализировать. 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Жизнь старшего воспитателя – это вечное испытание на мудрость и терпение, профессиональное мастерство и человеческую незаурядность. Старший воспитатель-это методист, сценарист, фотограф,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видеомонтажор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разработчик и дизайнер сайта, журналист, редактор, библиотекарь, организатор, эколог и т.д. Эта должность многогранна и требует постоянного личностного роста,  развития, обучения. В этом ее сложность и вместе с тем привлекательность. Я горжусь своей профессией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!</a:t>
            </a:r>
          </a:p>
          <a:p>
            <a:endParaRPr lang="ru-RU" sz="1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1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Общие сведения о педагоге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ФИО: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Махмудова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Аймани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Юсуповна</a:t>
            </a:r>
            <a:endParaRPr lang="ru-RU" b="1" u="sng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Дата рождения: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31.01.1993г.</a:t>
            </a:r>
            <a:endParaRPr lang="ru-RU" b="1" u="sng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Место работы: 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МБДОУ «Детский сад №2 «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Синтар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Должность: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старший воспитатель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Категория: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не имею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Образование: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высшее (2015г. окончила  ЧГПИ   по специальности «Учитель родного языка и литературы», прошла профессиональную переподготовку  «Педагогика и образование».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Общий стаж  работы: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5 лет 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Стаж  работы на занимаемой должности : 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2 года.</a:t>
            </a: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Рисунок 3" descr="J0195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643446"/>
            <a:ext cx="2347909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71480"/>
            <a:ext cx="485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Курсы повышения квалификации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142984"/>
            <a:ext cx="6072230" cy="354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http://gimnazia343.ru/novoe/metodicheskaia_rabota/kn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857232"/>
            <a:ext cx="485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Официальные документы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00240"/>
            <a:ext cx="4214842" cy="355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28604"/>
            <a:ext cx="4857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Достижения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85720" y="714356"/>
            <a:ext cx="2857519" cy="3929090"/>
          </a:xfrm>
          <a:prstGeom prst="rect">
            <a:avLst/>
          </a:prstGeom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670" y="285728"/>
            <a:ext cx="250033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000108"/>
            <a:ext cx="292895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9" y="2928934"/>
            <a:ext cx="278608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9" y="2071678"/>
            <a:ext cx="3214710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GVYqq4d0H7yh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357158" y="714356"/>
            <a:ext cx="3929090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1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714876" y="714356"/>
            <a:ext cx="4000528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267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</vt:lpstr>
      <vt:lpstr>п</vt:lpstr>
      <vt:lpstr>п</vt:lpstr>
      <vt:lpstr>п</vt:lpstr>
      <vt:lpstr>п</vt:lpstr>
      <vt:lpstr>п</vt:lpstr>
      <vt:lpstr>п</vt:lpstr>
      <vt:lpstr>п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39</cp:revision>
  <dcterms:created xsi:type="dcterms:W3CDTF">2021-02-09T10:28:30Z</dcterms:created>
  <dcterms:modified xsi:type="dcterms:W3CDTF">2021-02-11T14:22:23Z</dcterms:modified>
</cp:coreProperties>
</file>